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44865-F83B-4C66-86CD-B6B402972796}" v="14" dt="2024-09-06T13:18:29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any Jensen" userId="f1486a88-157f-4fb5-ac34-abbdfe605397" providerId="ADAL" clId="{1C444865-F83B-4C66-86CD-B6B402972796}"/>
    <pc:docChg chg="custSel modSld">
      <pc:chgData name="Bethany Jensen" userId="f1486a88-157f-4fb5-ac34-abbdfe605397" providerId="ADAL" clId="{1C444865-F83B-4C66-86CD-B6B402972796}" dt="2024-09-09T15:49:20.186" v="135" actId="20577"/>
      <pc:docMkLst>
        <pc:docMk/>
      </pc:docMkLst>
      <pc:sldChg chg="addSp delSp modSp mod">
        <pc:chgData name="Bethany Jensen" userId="f1486a88-157f-4fb5-ac34-abbdfe605397" providerId="ADAL" clId="{1C444865-F83B-4C66-86CD-B6B402972796}" dt="2024-09-06T13:17:27.146" v="108" actId="1076"/>
        <pc:sldMkLst>
          <pc:docMk/>
          <pc:sldMk cId="2086223915" sldId="256"/>
        </pc:sldMkLst>
        <pc:spChg chg="mod">
          <ac:chgData name="Bethany Jensen" userId="f1486a88-157f-4fb5-ac34-abbdfe605397" providerId="ADAL" clId="{1C444865-F83B-4C66-86CD-B6B402972796}" dt="2024-08-14T16:42:47.266" v="8" actId="20577"/>
          <ac:spMkLst>
            <pc:docMk/>
            <pc:sldMk cId="2086223915" sldId="256"/>
            <ac:spMk id="2" creationId="{09AB4D25-DE03-EDFE-BC81-A8B183BE5DE6}"/>
          </ac:spMkLst>
        </pc:spChg>
        <pc:spChg chg="del">
          <ac:chgData name="Bethany Jensen" userId="f1486a88-157f-4fb5-ac34-abbdfe605397" providerId="ADAL" clId="{1C444865-F83B-4C66-86CD-B6B402972796}" dt="2024-08-14T16:42:41.057" v="4" actId="26606"/>
          <ac:spMkLst>
            <pc:docMk/>
            <pc:sldMk cId="2086223915" sldId="256"/>
            <ac:spMk id="22" creationId="{F0087D53-9295-4463-AAE4-D5C626046E9F}"/>
          </ac:spMkLst>
        </pc:spChg>
        <pc:spChg chg="del">
          <ac:chgData name="Bethany Jensen" userId="f1486a88-157f-4fb5-ac34-abbdfe605397" providerId="ADAL" clId="{1C444865-F83B-4C66-86CD-B6B402972796}" dt="2024-08-14T16:42:41.057" v="4" actId="26606"/>
          <ac:spMkLst>
            <pc:docMk/>
            <pc:sldMk cId="2086223915" sldId="256"/>
            <ac:spMk id="24" creationId="{D6A9C53F-5F90-40A5-8C85-5412D39C8C68}"/>
          </ac:spMkLst>
        </pc:spChg>
        <pc:spChg chg="add">
          <ac:chgData name="Bethany Jensen" userId="f1486a88-157f-4fb5-ac34-abbdfe605397" providerId="ADAL" clId="{1C444865-F83B-4C66-86CD-B6B402972796}" dt="2024-08-14T16:42:41.057" v="4" actId="26606"/>
          <ac:spMkLst>
            <pc:docMk/>
            <pc:sldMk cId="2086223915" sldId="256"/>
            <ac:spMk id="29" creationId="{F0087D53-9295-4463-AAE4-D5C626046E9F}"/>
          </ac:spMkLst>
        </pc:spChg>
        <pc:spChg chg="add">
          <ac:chgData name="Bethany Jensen" userId="f1486a88-157f-4fb5-ac34-abbdfe605397" providerId="ADAL" clId="{1C444865-F83B-4C66-86CD-B6B402972796}" dt="2024-08-14T16:42:41.057" v="4" actId="26606"/>
          <ac:spMkLst>
            <pc:docMk/>
            <pc:sldMk cId="2086223915" sldId="256"/>
            <ac:spMk id="31" creationId="{D6A9C53F-5F90-40A5-8C85-5412D39C8C68}"/>
          </ac:spMkLst>
        </pc:spChg>
        <pc:picChg chg="del">
          <ac:chgData name="Bethany Jensen" userId="f1486a88-157f-4fb5-ac34-abbdfe605397" providerId="ADAL" clId="{1C444865-F83B-4C66-86CD-B6B402972796}" dt="2024-08-14T16:42:03.847" v="0" actId="478"/>
          <ac:picMkLst>
            <pc:docMk/>
            <pc:sldMk cId="2086223915" sldId="256"/>
            <ac:picMk id="5" creationId="{16DD8C18-9BDA-C0DF-1BEE-0E5EAC114C19}"/>
          </ac:picMkLst>
        </pc:picChg>
        <pc:picChg chg="mod ord">
          <ac:chgData name="Bethany Jensen" userId="f1486a88-157f-4fb5-ac34-abbdfe605397" providerId="ADAL" clId="{1C444865-F83B-4C66-86CD-B6B402972796}" dt="2024-08-14T16:42:41.057" v="4" actId="26606"/>
          <ac:picMkLst>
            <pc:docMk/>
            <pc:sldMk cId="2086223915" sldId="256"/>
            <ac:picMk id="9" creationId="{67318063-FFB1-E363-9A4D-AC2040965DF1}"/>
          </ac:picMkLst>
        </pc:picChg>
        <pc:picChg chg="add mod">
          <ac:chgData name="Bethany Jensen" userId="f1486a88-157f-4fb5-ac34-abbdfe605397" providerId="ADAL" clId="{1C444865-F83B-4C66-86CD-B6B402972796}" dt="2024-09-06T13:17:27.146" v="108" actId="1076"/>
          <ac:picMkLst>
            <pc:docMk/>
            <pc:sldMk cId="2086223915" sldId="256"/>
            <ac:picMk id="13" creationId="{56FF676B-030A-FFBC-A1FE-4B7072039718}"/>
          </ac:picMkLst>
        </pc:picChg>
      </pc:sldChg>
      <pc:sldChg chg="addSp delSp modSp mod">
        <pc:chgData name="Bethany Jensen" userId="f1486a88-157f-4fb5-ac34-abbdfe605397" providerId="ADAL" clId="{1C444865-F83B-4C66-86CD-B6B402972796}" dt="2024-08-14T16:47:49.080" v="71" actId="255"/>
        <pc:sldMkLst>
          <pc:docMk/>
          <pc:sldMk cId="2921584482" sldId="257"/>
        </pc:sldMkLst>
        <pc:spChg chg="mod">
          <ac:chgData name="Bethany Jensen" userId="f1486a88-157f-4fb5-ac34-abbdfe605397" providerId="ADAL" clId="{1C444865-F83B-4C66-86CD-B6B402972796}" dt="2024-08-14T16:46:34.655" v="62" actId="27636"/>
          <ac:spMkLst>
            <pc:docMk/>
            <pc:sldMk cId="2921584482" sldId="257"/>
            <ac:spMk id="2" creationId="{B403881F-697B-78C3-E54F-DD4E2C385C46}"/>
          </ac:spMkLst>
        </pc:spChg>
        <pc:spChg chg="del">
          <ac:chgData name="Bethany Jensen" userId="f1486a88-157f-4fb5-ac34-abbdfe605397" providerId="ADAL" clId="{1C444865-F83B-4C66-86CD-B6B402972796}" dt="2024-08-14T16:45:21.645" v="55" actId="26606"/>
          <ac:spMkLst>
            <pc:docMk/>
            <pc:sldMk cId="2921584482" sldId="257"/>
            <ac:spMk id="30" creationId="{E0311CE5-3D05-493E-B9D2-CF549DF73DC5}"/>
          </ac:spMkLst>
        </pc:spChg>
        <pc:spChg chg="add mod">
          <ac:chgData name="Bethany Jensen" userId="f1486a88-157f-4fb5-ac34-abbdfe605397" providerId="ADAL" clId="{1C444865-F83B-4C66-86CD-B6B402972796}" dt="2024-08-14T16:47:49.080" v="71" actId="255"/>
          <ac:spMkLst>
            <pc:docMk/>
            <pc:sldMk cId="2921584482" sldId="257"/>
            <ac:spMk id="33" creationId="{203A93CA-A1B2-5A6D-C7A9-C256967BBFD2}"/>
          </ac:spMkLst>
        </pc:spChg>
        <pc:spChg chg="add">
          <ac:chgData name="Bethany Jensen" userId="f1486a88-157f-4fb5-ac34-abbdfe605397" providerId="ADAL" clId="{1C444865-F83B-4C66-86CD-B6B402972796}" dt="2024-08-14T16:45:21.645" v="55" actId="26606"/>
          <ac:spMkLst>
            <pc:docMk/>
            <pc:sldMk cId="2921584482" sldId="257"/>
            <ac:spMk id="37" creationId="{E462C3FA-EE10-4283-83A9-F407C925C013}"/>
          </ac:spMkLst>
        </pc:spChg>
        <pc:spChg chg="add">
          <ac:chgData name="Bethany Jensen" userId="f1486a88-157f-4fb5-ac34-abbdfe605397" providerId="ADAL" clId="{1C444865-F83B-4C66-86CD-B6B402972796}" dt="2024-08-14T16:45:21.645" v="55" actId="26606"/>
          <ac:spMkLst>
            <pc:docMk/>
            <pc:sldMk cId="2921584482" sldId="257"/>
            <ac:spMk id="39" creationId="{419C4429-E272-408D-979C-9E5F7C0D3F45}"/>
          </ac:spMkLst>
        </pc:spChg>
        <pc:picChg chg="mod ord">
          <ac:chgData name="Bethany Jensen" userId="f1486a88-157f-4fb5-ac34-abbdfe605397" providerId="ADAL" clId="{1C444865-F83B-4C66-86CD-B6B402972796}" dt="2024-08-14T16:46:01.383" v="58" actId="1076"/>
          <ac:picMkLst>
            <pc:docMk/>
            <pc:sldMk cId="2921584482" sldId="257"/>
            <ac:picMk id="23" creationId="{5CAED86D-A3A0-8582-EE59-56BB38FF56C7}"/>
          </ac:picMkLst>
        </pc:picChg>
        <pc:picChg chg="mod ord">
          <ac:chgData name="Bethany Jensen" userId="f1486a88-157f-4fb5-ac34-abbdfe605397" providerId="ADAL" clId="{1C444865-F83B-4C66-86CD-B6B402972796}" dt="2024-08-14T16:45:21.645" v="55" actId="26606"/>
          <ac:picMkLst>
            <pc:docMk/>
            <pc:sldMk cId="2921584482" sldId="257"/>
            <ac:picMk id="25" creationId="{02A7C4CE-B3C3-E32A-7B40-E1D41F32142E}"/>
          </ac:picMkLst>
        </pc:picChg>
        <pc:picChg chg="mod">
          <ac:chgData name="Bethany Jensen" userId="f1486a88-157f-4fb5-ac34-abbdfe605397" providerId="ADAL" clId="{1C444865-F83B-4C66-86CD-B6B402972796}" dt="2024-08-14T16:47:37.238" v="70" actId="14100"/>
          <ac:picMkLst>
            <pc:docMk/>
            <pc:sldMk cId="2921584482" sldId="257"/>
            <ac:picMk id="29" creationId="{D7B2C6C8-C205-6A7E-33B9-BD795B576158}"/>
          </ac:picMkLst>
        </pc:picChg>
        <pc:picChg chg="mod">
          <ac:chgData name="Bethany Jensen" userId="f1486a88-157f-4fb5-ac34-abbdfe605397" providerId="ADAL" clId="{1C444865-F83B-4C66-86CD-B6B402972796}" dt="2024-08-14T16:47:32.577" v="69" actId="14100"/>
          <ac:picMkLst>
            <pc:docMk/>
            <pc:sldMk cId="2921584482" sldId="257"/>
            <ac:picMk id="32" creationId="{B4F638C5-4433-D311-B0A7-A0B2F48D43FD}"/>
          </ac:picMkLst>
        </pc:picChg>
      </pc:sldChg>
      <pc:sldChg chg="modSp mod">
        <pc:chgData name="Bethany Jensen" userId="f1486a88-157f-4fb5-ac34-abbdfe605397" providerId="ADAL" clId="{1C444865-F83B-4C66-86CD-B6B402972796}" dt="2024-09-09T15:49:20.186" v="135" actId="20577"/>
        <pc:sldMkLst>
          <pc:docMk/>
          <pc:sldMk cId="466502562" sldId="258"/>
        </pc:sldMkLst>
        <pc:spChg chg="mod">
          <ac:chgData name="Bethany Jensen" userId="f1486a88-157f-4fb5-ac34-abbdfe605397" providerId="ADAL" clId="{1C444865-F83B-4C66-86CD-B6B402972796}" dt="2024-09-09T15:49:20.186" v="135" actId="20577"/>
          <ac:spMkLst>
            <pc:docMk/>
            <pc:sldMk cId="466502562" sldId="258"/>
            <ac:spMk id="2" creationId="{C8C45E08-1A6D-6487-320B-752E7F521A83}"/>
          </ac:spMkLst>
        </pc:spChg>
        <pc:picChg chg="mod">
          <ac:chgData name="Bethany Jensen" userId="f1486a88-157f-4fb5-ac34-abbdfe605397" providerId="ADAL" clId="{1C444865-F83B-4C66-86CD-B6B402972796}" dt="2024-08-14T16:56:54.545" v="72" actId="14826"/>
          <ac:picMkLst>
            <pc:docMk/>
            <pc:sldMk cId="466502562" sldId="258"/>
            <ac:picMk id="5" creationId="{C469CB25-72AD-423E-9EA5-D387E8680EB9}"/>
          </ac:picMkLst>
        </pc:picChg>
      </pc:sldChg>
      <pc:sldChg chg="modSp">
        <pc:chgData name="Bethany Jensen" userId="f1486a88-157f-4fb5-ac34-abbdfe605397" providerId="ADAL" clId="{1C444865-F83B-4C66-86CD-B6B402972796}" dt="2024-08-14T16:57:16.767" v="73" actId="14826"/>
        <pc:sldMkLst>
          <pc:docMk/>
          <pc:sldMk cId="3729756557" sldId="259"/>
        </pc:sldMkLst>
        <pc:picChg chg="mod">
          <ac:chgData name="Bethany Jensen" userId="f1486a88-157f-4fb5-ac34-abbdfe605397" providerId="ADAL" clId="{1C444865-F83B-4C66-86CD-B6B402972796}" dt="2024-08-14T16:57:16.767" v="73" actId="14826"/>
          <ac:picMkLst>
            <pc:docMk/>
            <pc:sldMk cId="3729756557" sldId="259"/>
            <ac:picMk id="5" creationId="{28675ADC-875F-B949-8CAB-987E4BB14454}"/>
          </ac:picMkLst>
        </pc:picChg>
      </pc:sldChg>
      <pc:sldChg chg="modSp">
        <pc:chgData name="Bethany Jensen" userId="f1486a88-157f-4fb5-ac34-abbdfe605397" providerId="ADAL" clId="{1C444865-F83B-4C66-86CD-B6B402972796}" dt="2024-08-14T16:57:35.220" v="74" actId="14826"/>
        <pc:sldMkLst>
          <pc:docMk/>
          <pc:sldMk cId="3761081981" sldId="260"/>
        </pc:sldMkLst>
        <pc:picChg chg="mod">
          <ac:chgData name="Bethany Jensen" userId="f1486a88-157f-4fb5-ac34-abbdfe605397" providerId="ADAL" clId="{1C444865-F83B-4C66-86CD-B6B402972796}" dt="2024-08-14T16:57:35.220" v="74" actId="14826"/>
          <ac:picMkLst>
            <pc:docMk/>
            <pc:sldMk cId="3761081981" sldId="260"/>
            <ac:picMk id="5" creationId="{37F3C292-9F8C-9441-15BD-5DE1961CC10C}"/>
          </ac:picMkLst>
        </pc:picChg>
      </pc:sldChg>
      <pc:sldChg chg="modSp">
        <pc:chgData name="Bethany Jensen" userId="f1486a88-157f-4fb5-ac34-abbdfe605397" providerId="ADAL" clId="{1C444865-F83B-4C66-86CD-B6B402972796}" dt="2024-08-14T16:58:09.725" v="75" actId="14826"/>
        <pc:sldMkLst>
          <pc:docMk/>
          <pc:sldMk cId="4242371662" sldId="261"/>
        </pc:sldMkLst>
        <pc:picChg chg="mod">
          <ac:chgData name="Bethany Jensen" userId="f1486a88-157f-4fb5-ac34-abbdfe605397" providerId="ADAL" clId="{1C444865-F83B-4C66-86CD-B6B402972796}" dt="2024-08-14T16:58:09.725" v="75" actId="14826"/>
          <ac:picMkLst>
            <pc:docMk/>
            <pc:sldMk cId="4242371662" sldId="261"/>
            <ac:picMk id="5" creationId="{ECC94627-CC33-1F6E-FBAB-7E3A32A4C7E8}"/>
          </ac:picMkLst>
        </pc:picChg>
      </pc:sldChg>
      <pc:sldChg chg="modSp mod">
        <pc:chgData name="Bethany Jensen" userId="f1486a88-157f-4fb5-ac34-abbdfe605397" providerId="ADAL" clId="{1C444865-F83B-4C66-86CD-B6B402972796}" dt="2024-08-14T16:59:02.743" v="79" actId="1076"/>
        <pc:sldMkLst>
          <pc:docMk/>
          <pc:sldMk cId="3916669629" sldId="262"/>
        </pc:sldMkLst>
        <pc:picChg chg="mod">
          <ac:chgData name="Bethany Jensen" userId="f1486a88-157f-4fb5-ac34-abbdfe605397" providerId="ADAL" clId="{1C444865-F83B-4C66-86CD-B6B402972796}" dt="2024-08-14T16:59:02.743" v="79" actId="1076"/>
          <ac:picMkLst>
            <pc:docMk/>
            <pc:sldMk cId="3916669629" sldId="262"/>
            <ac:picMk id="5" creationId="{0069F9C3-05A9-5FF6-AEDF-EEA60A654D56}"/>
          </ac:picMkLst>
        </pc:picChg>
      </pc:sldChg>
      <pc:sldChg chg="modSp mod">
        <pc:chgData name="Bethany Jensen" userId="f1486a88-157f-4fb5-ac34-abbdfe605397" providerId="ADAL" clId="{1C444865-F83B-4C66-86CD-B6B402972796}" dt="2024-09-06T13:18:29.645" v="116" actId="14826"/>
        <pc:sldMkLst>
          <pc:docMk/>
          <pc:sldMk cId="2661847937" sldId="263"/>
        </pc:sldMkLst>
        <pc:spChg chg="mod">
          <ac:chgData name="Bethany Jensen" userId="f1486a88-157f-4fb5-ac34-abbdfe605397" providerId="ADAL" clId="{1C444865-F83B-4C66-86CD-B6B402972796}" dt="2024-08-14T16:59:27.862" v="103" actId="20577"/>
          <ac:spMkLst>
            <pc:docMk/>
            <pc:sldMk cId="2661847937" sldId="263"/>
            <ac:spMk id="2" creationId="{2A9C083D-60D1-A8FB-83DC-8760D595B60B}"/>
          </ac:spMkLst>
        </pc:spChg>
        <pc:picChg chg="mod">
          <ac:chgData name="Bethany Jensen" userId="f1486a88-157f-4fb5-ac34-abbdfe605397" providerId="ADAL" clId="{1C444865-F83B-4C66-86CD-B6B402972796}" dt="2024-09-06T13:18:29.645" v="116" actId="14826"/>
          <ac:picMkLst>
            <pc:docMk/>
            <pc:sldMk cId="2661847937" sldId="263"/>
            <ac:picMk id="5" creationId="{3B0F0416-9A80-5992-DD43-7B2F4DDB6981}"/>
          </ac:picMkLst>
        </pc:picChg>
        <pc:picChg chg="mod">
          <ac:chgData name="Bethany Jensen" userId="f1486a88-157f-4fb5-ac34-abbdfe605397" providerId="ADAL" clId="{1C444865-F83B-4C66-86CD-B6B402972796}" dt="2024-08-14T16:59:42.488" v="104" actId="14826"/>
          <ac:picMkLst>
            <pc:docMk/>
            <pc:sldMk cId="2661847937" sldId="263"/>
            <ac:picMk id="7" creationId="{03D1834D-BF0A-8106-66D9-49BD553E75D2}"/>
          </ac:picMkLst>
        </pc:picChg>
      </pc:sldChg>
      <pc:sldChg chg="modSp mod">
        <pc:chgData name="Bethany Jensen" userId="f1486a88-157f-4fb5-ac34-abbdfe605397" providerId="ADAL" clId="{1C444865-F83B-4C66-86CD-B6B402972796}" dt="2024-09-06T13:18:08.685" v="115" actId="20577"/>
        <pc:sldMkLst>
          <pc:docMk/>
          <pc:sldMk cId="113538694" sldId="264"/>
        </pc:sldMkLst>
        <pc:spChg chg="mod">
          <ac:chgData name="Bethany Jensen" userId="f1486a88-157f-4fb5-ac34-abbdfe605397" providerId="ADAL" clId="{1C444865-F83B-4C66-86CD-B6B402972796}" dt="2024-09-06T13:18:08.685" v="115" actId="20577"/>
          <ac:spMkLst>
            <pc:docMk/>
            <pc:sldMk cId="113538694" sldId="264"/>
            <ac:spMk id="2" creationId="{8C7C4143-FA9E-33B9-7FCD-65ACA1A99A74}"/>
          </ac:spMkLst>
        </pc:spChg>
        <pc:picChg chg="mod">
          <ac:chgData name="Bethany Jensen" userId="f1486a88-157f-4fb5-ac34-abbdfe605397" providerId="ADAL" clId="{1C444865-F83B-4C66-86CD-B6B402972796}" dt="2024-09-06T13:17:41.382" v="109" actId="14826"/>
          <ac:picMkLst>
            <pc:docMk/>
            <pc:sldMk cId="113538694" sldId="264"/>
            <ac:picMk id="5" creationId="{09F2FC15-F339-D523-2B2B-79213D52B4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5BDA-90AF-26B2-5D52-C1FF85B0E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EF37C-103D-B7E5-6CD3-9F946BDB5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A54A6-2215-5FA2-CEBC-F1DB8A81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D544-2468-45FF-916D-82501A6BBC8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4DC9B-7420-789C-2488-C6D1BA9F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20DD0-CB80-843E-66AD-E1946873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53E8-CA1A-4681-BDA5-8493A1D4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2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A7A3-82DA-464A-3E31-7873091A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6A746-5D2B-7310-39BA-78EDC04CF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6A8D-0E4E-76F7-5B67-14913529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D544-2468-45FF-916D-82501A6BBC8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47014-66B9-9EB2-22CA-BF26A5B7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2C09B-36B8-0E9A-1E4A-D08A898B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53E8-CA1A-4681-BDA5-8493A1D4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005A62-0686-7667-964C-ADCE91B92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8EE49-FCB5-6447-80F9-5CF8AC1F6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E9F1A-C91D-5E52-0294-183AA3083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D544-2468-45FF-916D-82501A6BBC8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BF777-5E90-50A0-0326-C2716B33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2DDB9-3F35-6C39-08F9-8A52CD15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53E8-CA1A-4681-BDA5-8493A1D4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8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F7A5-4368-B738-0F39-531623119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DF6BD-6F9D-B969-277D-DD94E826B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FF28B-5DF5-11F8-80CD-B6656728C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D544-2468-45FF-916D-82501A6BBC8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8BCD-3F7A-55E6-4CBD-A202453D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8968A-3987-FDF0-C635-E4E15B2D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53E8-CA1A-4681-BDA5-8493A1D4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6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2C41-38FB-405D-4676-D35A42F5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B78E2-7A6D-3AE8-658B-737266144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19990-3A95-18AC-1145-5DEB145D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D544-2468-45FF-916D-82501A6BBC8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CB09D-B7D4-8BA8-CD61-1D290F06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67CC1-2E24-D37C-3505-9F87C0A2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53E8-CA1A-4681-BDA5-8493A1D4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5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6F3C6-3F44-3283-03A5-22021889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3CB3C-42F8-6BF5-5EA5-A801783F7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FF6CC-3DF9-BFC1-5349-412AA20A9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C1906-FA63-D624-9A09-AE4FECD3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D544-2468-45FF-916D-82501A6BBC8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8A528-8A15-9D32-1264-F9A66B4F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78D19-B1FA-00AC-94E3-EC2C42F5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53E8-CA1A-4681-BDA5-8493A1D4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9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77B9-4532-B20E-38AB-99FF1819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F405B-6F94-FA4C-B8C1-AFE58C01D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6A01E-DE9E-F9C6-0B66-610154A86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9EFB-EC0D-C1E0-241E-02E898E29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F61D54-5A61-2064-D140-9ABAD550C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593A9-61DE-EA14-E110-07B10604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D544-2468-45FF-916D-82501A6BBC8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52DEA9-ED21-48D7-9847-E04150F7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61ACD-0A3B-4E27-EF93-6C6FEF11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53E8-CA1A-4681-BDA5-8493A1D4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D23E-B235-F804-8430-D805B8FE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C1BA0-717F-2052-4356-2FA5B088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D544-2468-45FF-916D-82501A6BBC8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DA474-9377-93EA-0C52-8BE8C0E3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DD3B0-744B-91C6-293E-CA0F392C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53E8-CA1A-4681-BDA5-8493A1D4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8460C-3C2C-600B-D80B-C9024B32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D544-2468-45FF-916D-82501A6BBC8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9DDE2-2725-F3D3-CF99-D2BC49D1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A72A2-D8F8-5605-5725-40418EE0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53E8-CA1A-4681-BDA5-8493A1D4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0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14A7-28B9-E356-BE22-19565B03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8159E-D69D-EF04-64E2-772117883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3039D-126C-74EA-9C02-731FDC9C2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F1AB8-0F2A-5E0E-A2C7-1DB2C537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D544-2468-45FF-916D-82501A6BBC8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E1DFD-FA35-306E-F673-5E469FAF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19A99-F046-4EAC-0F24-2C116696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53E8-CA1A-4681-BDA5-8493A1D4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FAA14-058A-D9B3-AFD3-34E2D5A5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6E89B-E498-21E4-9281-ECE67E5D3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FDE64-088E-3BFC-FB36-B763602FD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16541-4DE0-1C81-5624-5291EF39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D544-2468-45FF-916D-82501A6BBC8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D3CF5-9C98-BC64-0A36-D64FFB7D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C124-BFA3-8AE4-0502-5AD00395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53E8-CA1A-4681-BDA5-8493A1D4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3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BB524-7F97-33F0-53FB-AB81F1F4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33C7A-5051-CF1F-8AD5-2B06A47A0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6D330-FB7E-28FD-AC07-1AFAC4210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E8D544-2468-45FF-916D-82501A6BBC8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0CE7-5A3F-FFBD-A49C-9B653E6CB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0A16-5397-7698-EB7B-C643B66B5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8253E8-CA1A-4681-BDA5-8493A1D4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3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B4D25-DE03-EDFE-BC81-A8B183BE5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01453"/>
            <a:ext cx="10909640" cy="1065836"/>
          </a:xfrm>
        </p:spPr>
        <p:txBody>
          <a:bodyPr anchor="ctr">
            <a:normAutofit/>
          </a:bodyPr>
          <a:lstStyle/>
          <a:p>
            <a:r>
              <a:rPr lang="en-US" sz="4600" b="1" i="0" dirty="0">
                <a:effectLst/>
                <a:highlight>
                  <a:srgbClr val="FFFFFF"/>
                </a:highlight>
                <a:latin typeface="Inter"/>
              </a:rPr>
              <a:t>Swimming Lessons at </a:t>
            </a:r>
            <a:r>
              <a:rPr lang="en-US" sz="4600" b="1" dirty="0">
                <a:highlight>
                  <a:srgbClr val="FFFFFF"/>
                </a:highlight>
                <a:latin typeface="Inter"/>
              </a:rPr>
              <a:t>Worcester Fitness </a:t>
            </a:r>
            <a:endParaRPr lang="en-US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4B409-35D7-B8EB-E307-C1A990357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47503"/>
            <a:ext cx="10909643" cy="552659"/>
          </a:xfrm>
        </p:spPr>
        <p:txBody>
          <a:bodyPr anchor="ctr">
            <a:normAutofit/>
          </a:bodyPr>
          <a:lstStyle/>
          <a:p>
            <a:r>
              <a:rPr lang="en-US" dirty="0"/>
              <a:t>With the Autism Resource Center and Worcester District Attorney’s Office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FF676B-030A-FFBC-A1FE-4B7072039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0055" y="966333"/>
            <a:ext cx="4214401" cy="3249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318063-FFB1-E363-9A4D-AC2040965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10" y="320040"/>
            <a:ext cx="4102788" cy="3895344"/>
          </a:xfrm>
          <a:prstGeom prst="rect">
            <a:avLst/>
          </a:prstGeom>
        </p:spPr>
      </p:pic>
      <p:sp>
        <p:nvSpPr>
          <p:cNvPr id="3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462C3FA-EE10-4283-83A9-F407C925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3881F-697B-78C3-E54F-DD4E2C38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016" y="4773946"/>
            <a:ext cx="4262855" cy="7673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0" i="0" dirty="0">
                <a:effectLst/>
                <a:highlight>
                  <a:srgbClr val="FFFFFF"/>
                </a:highlight>
              </a:rPr>
              <a:t>I</a:t>
            </a:r>
            <a:endParaRPr lang="en-US" sz="3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7B2C6C8-C205-6A7E-33B9-BD795B576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10" y="3831530"/>
            <a:ext cx="1772476" cy="1601526"/>
          </a:xfrm>
          <a:prstGeom prst="rect">
            <a:avLst/>
          </a:prstGeo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5CAED86D-A3A0-8582-EE59-56BB38FF5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4" b="20674"/>
          <a:stretch/>
        </p:blipFill>
        <p:spPr>
          <a:xfrm>
            <a:off x="392881" y="235465"/>
            <a:ext cx="2832069" cy="19037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4F638C5-4433-D311-B0A7-A0B2F48D4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068" y="3235260"/>
            <a:ext cx="2289650" cy="22744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A7C4CE-B3C3-E32A-7B40-E1D41F321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r="4799"/>
          <a:stretch/>
        </p:blipFill>
        <p:spPr>
          <a:xfrm>
            <a:off x="9213799" y="173646"/>
            <a:ext cx="2728065" cy="4037061"/>
          </a:xfrm>
          <a:prstGeom prst="rect">
            <a:avLst/>
          </a:prstGeom>
        </p:spPr>
      </p:pic>
      <p:sp>
        <p:nvSpPr>
          <p:cNvPr id="39" name="sketch line">
            <a:extLst>
              <a:ext uri="{FF2B5EF4-FFF2-40B4-BE49-F238E27FC236}">
                <a16:creationId xmlns:a16="http://schemas.microsoft.com/office/drawing/2014/main" id="{419C4429-E272-408D-979C-9E5F7C0D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5575131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3A93CA-A1B2-5A6D-C7A9-C256967BBFD2}"/>
              </a:ext>
            </a:extLst>
          </p:cNvPr>
          <p:cNvSpPr txBox="1"/>
          <p:nvPr/>
        </p:nvSpPr>
        <p:spPr>
          <a:xfrm>
            <a:off x="3978613" y="768485"/>
            <a:ext cx="4143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  <a:highlight>
                  <a:srgbClr val="FFFFFF"/>
                </a:highlight>
              </a:rPr>
              <a:t>I am going to swim lessons at </a:t>
            </a:r>
            <a:r>
              <a:rPr lang="en-US" sz="2400" dirty="0">
                <a:highlight>
                  <a:srgbClr val="FFFFFF"/>
                </a:highlight>
              </a:rPr>
              <a:t>Worcester Fitness</a:t>
            </a:r>
            <a:r>
              <a:rPr lang="en-US" sz="2400" b="0" i="0" dirty="0">
                <a:effectLst/>
                <a:highlight>
                  <a:srgbClr val="FFFFFF"/>
                </a:highlight>
              </a:rPr>
              <a:t>. When we get there, we will park the car and I walk safely up the </a:t>
            </a:r>
            <a:r>
              <a:rPr lang="en-US" sz="2400" dirty="0">
                <a:highlight>
                  <a:srgbClr val="FFFFFF"/>
                </a:highlight>
              </a:rPr>
              <a:t>stairs </a:t>
            </a:r>
            <a:r>
              <a:rPr lang="en-US" sz="2400" b="0" i="0" dirty="0">
                <a:effectLst/>
                <a:highlight>
                  <a:srgbClr val="FFFFFF"/>
                </a:highlight>
              </a:rPr>
              <a:t>to the building.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158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45E08-1A6D-6487-320B-752E7F52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0" i="0" dirty="0">
                <a:effectLst/>
                <a:highlight>
                  <a:srgbClr val="FFFFFF"/>
                </a:highlight>
              </a:rPr>
              <a:t>Swimming lessons are fun! I am excited to learn how to swim better.</a:t>
            </a:r>
            <a:br>
              <a:rPr lang="en-US" sz="2200" b="0" i="0" dirty="0">
                <a:effectLst/>
                <a:highlight>
                  <a:srgbClr val="FFFFFF"/>
                </a:highlight>
              </a:rPr>
            </a:br>
            <a:r>
              <a:rPr lang="en-US" sz="2200" b="0" i="0" dirty="0">
                <a:effectLst/>
                <a:highlight>
                  <a:srgbClr val="FFFFFF"/>
                </a:highlight>
              </a:rPr>
              <a:t>When I get to the </a:t>
            </a:r>
            <a:r>
              <a:rPr lang="en-US" sz="2200">
                <a:highlight>
                  <a:srgbClr val="FFFFFF"/>
                </a:highlight>
              </a:rPr>
              <a:t>Worcester Fitness</a:t>
            </a:r>
            <a:r>
              <a:rPr lang="en-US" sz="2200" b="0" i="0">
                <a:effectLst/>
                <a:highlight>
                  <a:srgbClr val="FFFFFF"/>
                </a:highlight>
              </a:rPr>
              <a:t>, 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I will see my teacher and my classmates. The teacher is there to help me learn. The other kids are there to learn too.</a:t>
            </a:r>
            <a:br>
              <a:rPr lang="en-US" sz="2200" b="0" i="0" dirty="0">
                <a:effectLst/>
                <a:highlight>
                  <a:srgbClr val="FFFFFF"/>
                </a:highlight>
              </a:rPr>
            </a:br>
            <a:endParaRPr lang="en-US" sz="22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69CB25-72AD-423E-9EA5-D387E8680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" b="790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DE0C2-04CF-A8D4-29EF-7B90BEE03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510" y="4777587"/>
            <a:ext cx="1782808" cy="18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0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BF1E-3914-7546-05E7-1E45FE24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/>
              <a:t>Before we start swimming, I will change into my swimsuit in the locker room. I can ask for help if I need it. It’s great that I have my towel ready.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675ADC-875F-B949-8CAB-987E4BB14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179576" y="806958"/>
            <a:ext cx="3895344" cy="2921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2598A5-32C3-FB3E-2750-209F1C14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687" y="320040"/>
            <a:ext cx="5448034" cy="3895344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5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E14F5-9F5A-C602-C0B3-1673496CB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US" sz="2600"/>
              <a:t>In swimming lessons, I will learn new skills. I will practice floating, kicking, and breathing in the water. I might feel a little nervous, but that is okay! I can take deep breaths to help me feel calm.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F3C292-9F8C-9441-15BD-5DE1961CC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" b="1922"/>
          <a:stretch/>
        </p:blipFill>
        <p:spPr>
          <a:xfrm rot="5400000">
            <a:off x="1353311" y="1806699"/>
            <a:ext cx="3714244" cy="515027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EA5DA7-C55D-E8B3-E07A-A83A3743C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86669" y="3947253"/>
            <a:ext cx="971686" cy="943107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516621-9189-BB6C-26B8-607D300E3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218" y="2984778"/>
            <a:ext cx="990738" cy="971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9FE1ED-D800-E571-AA01-9250CFE90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0039" y="3037173"/>
            <a:ext cx="914528" cy="8668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D35A28-7D33-1855-5B9F-7CE696BB7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64" y="3947253"/>
            <a:ext cx="1179468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8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C4143-FA9E-33B9-7FCD-65ACA1A9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Janine will be my swim instructor! She will help me learn to swim!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F2FC15-F339-D523-2B2B-79213D52B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0" r="1556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53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C94627-CC33-1F6E-FBAB-7E3A32A4C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116" y="623275"/>
            <a:ext cx="1507569" cy="2644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BABA4B-574E-3BEB-1A64-098A2DBDE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221" y="3586297"/>
            <a:ext cx="2739804" cy="2644860"/>
          </a:xfrm>
          <a:prstGeom prst="rect">
            <a:avLst/>
          </a:prstGeom>
        </p:spPr>
      </p:pic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D1C22-E41F-7DEE-07EF-456676BD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056640"/>
            <a:ext cx="4360324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If I have questions, I can raise my hand. If I feel unsure, my teacher will help me. It's nice that my friends can cheer me on when I do a good job.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18F08F-7F22-302F-0B15-8145F99FD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857" y="644947"/>
            <a:ext cx="2504714" cy="261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7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1052-91AB-32B1-071A-C92F5AB1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863" y="1617785"/>
            <a:ext cx="3683837" cy="240557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2800" dirty="0"/>
              <a:t>After swimming, I will dry off and change back into my clothes. I may be asked to take a shower. I will feel proud of myself for trying my best!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69F9C3-05A9-5FF6-AEDF-EEA60A654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r="13311"/>
          <a:stretch/>
        </p:blipFill>
        <p:spPr>
          <a:xfrm rot="5400000">
            <a:off x="232686" y="416566"/>
            <a:ext cx="6233871" cy="63716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80C4553-5AA5-ABAD-A86E-A9DB53A55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4806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314F52-50BF-91A2-1CE5-F6BA35C94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C556E2-7688-DAC5-DDA8-DE5C3BE8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9478A97-D061-71EC-B86F-711C0DE21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361" y="4023359"/>
            <a:ext cx="3772426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6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083D-60D1-A8FB-83DC-8760D595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2341"/>
            <a:ext cx="7061616" cy="80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am excited to go to swimming lessons at Worcester Fitness. I will have fun and learn new things!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D1834D-BF0A-8106-66D9-49BD553E7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r="6704"/>
          <a:stretch/>
        </p:blipFill>
        <p:spPr>
          <a:xfrm rot="5400000">
            <a:off x="408024" y="-408023"/>
            <a:ext cx="5279933" cy="6096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0F0416-9A80-5992-DD43-7B2F4DDB6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r="5495"/>
          <a:stretch/>
        </p:blipFill>
        <p:spPr>
          <a:xfrm>
            <a:off x="6096008" y="10"/>
            <a:ext cx="6095999" cy="52799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A5DCB-E796-5631-BEDF-C3538DF18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186489"/>
            <a:ext cx="12192000" cy="123364"/>
            <a:chOff x="1" y="6737460"/>
            <a:chExt cx="12192000" cy="1233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0E53FB-E9D7-2C90-1C0C-D8E0FA5DB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AE1BA7-C690-2F30-65D6-3759194F2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184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288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Inter</vt:lpstr>
      <vt:lpstr>Office Theme</vt:lpstr>
      <vt:lpstr>Swimming Lessons at Worcester Fitness </vt:lpstr>
      <vt:lpstr>I</vt:lpstr>
      <vt:lpstr>Swimming lessons are fun! I am excited to learn how to swim better. When I get to the Worcester Fitness, I will see my teacher and my classmates. The teacher is there to help me learn. The other kids are there to learn too. </vt:lpstr>
      <vt:lpstr>Before we start swimming, I will change into my swimsuit in the locker room. I can ask for help if I need it. It’s great that I have my towel ready.</vt:lpstr>
      <vt:lpstr>In swimming lessons, I will learn new skills. I will practice floating, kicking, and breathing in the water. I might feel a little nervous, but that is okay! I can take deep breaths to help me feel calm.</vt:lpstr>
      <vt:lpstr>Janine will be my swim instructor! She will help me learn to swim!</vt:lpstr>
      <vt:lpstr>If I have questions, I can raise my hand. If I feel unsure, my teacher will help me. It's nice that my friends can cheer me on when I do a good job.</vt:lpstr>
      <vt:lpstr>After swimming, I will dry off and change back into my clothes. I may be asked to take a shower. I will feel proud of myself for trying my best!</vt:lpstr>
      <vt:lpstr>I am excited to go to swimming lessons at Worcester Fitness. I will have fun and learn new things!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Bethany Jensen</dc:creator>
  <cp:lastModifiedBy>Bethany Jensen</cp:lastModifiedBy>
  <cp:revision>2</cp:revision>
  <dcterms:created xsi:type="dcterms:W3CDTF">2024-08-14T14:25:45Z</dcterms:created>
  <dcterms:modified xsi:type="dcterms:W3CDTF">2024-09-09T15:49:24Z</dcterms:modified>
</cp:coreProperties>
</file>